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2703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5181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5913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8643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1463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1245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720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9474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2048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1320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2884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E3ED1-EEB1-429D-B13A-8E4CB01804BA}" type="datetimeFigureOut">
              <a:rPr lang="en-HK" smtClean="0"/>
              <a:t>7/4/16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2151-36B6-4AAF-ADF2-F4CF45EE9A6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4889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flipH="1" flipV="1">
            <a:off x="4773057" y="3676812"/>
            <a:ext cx="2342795" cy="1101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773057" y="3930946"/>
            <a:ext cx="243381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550203" y="2649061"/>
            <a:ext cx="1540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200" dirty="0"/>
              <a:t>REGISTER</a:t>
            </a:r>
          </a:p>
          <a:p>
            <a:r>
              <a:rPr lang="en-HK" sz="1200" dirty="0"/>
              <a:t>From:</a:t>
            </a:r>
          </a:p>
          <a:p>
            <a:r>
              <a:rPr lang="en-HK" sz="1200" dirty="0"/>
              <a:t>To:</a:t>
            </a:r>
          </a:p>
          <a:p>
            <a:r>
              <a:rPr lang="en-HK" sz="1200" dirty="0"/>
              <a:t>Contact:</a:t>
            </a:r>
          </a:p>
          <a:p>
            <a:r>
              <a:rPr lang="en-HK" sz="1200" dirty="0"/>
              <a:t>Expires: 3600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61631" y="3664724"/>
            <a:ext cx="1540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K" sz="1200" dirty="0"/>
              <a:t>200 OK</a:t>
            </a:r>
          </a:p>
        </p:txBody>
      </p:sp>
      <p:sp>
        <p:nvSpPr>
          <p:cNvPr id="5" name="Rectangle 4"/>
          <p:cNvSpPr/>
          <p:nvPr/>
        </p:nvSpPr>
        <p:spPr>
          <a:xfrm>
            <a:off x="3283026" y="3478173"/>
            <a:ext cx="1432191" cy="583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15" name="TextBox 14"/>
          <p:cNvSpPr txBox="1"/>
          <p:nvPr/>
        </p:nvSpPr>
        <p:spPr>
          <a:xfrm>
            <a:off x="3345947" y="3607827"/>
            <a:ext cx="159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SIP Registrar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34742" y="3478173"/>
            <a:ext cx="1432191" cy="583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19" name="TextBox 18"/>
          <p:cNvSpPr txBox="1"/>
          <p:nvPr/>
        </p:nvSpPr>
        <p:spPr>
          <a:xfrm>
            <a:off x="7537601" y="3585210"/>
            <a:ext cx="159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 err="1"/>
              <a:t>Tmedia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25973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wwong@telcobridges.com</dc:creator>
  <cp:lastModifiedBy>William Sae-ung</cp:lastModifiedBy>
  <cp:revision>11</cp:revision>
  <dcterms:created xsi:type="dcterms:W3CDTF">2016-02-29T07:01:49Z</dcterms:created>
  <dcterms:modified xsi:type="dcterms:W3CDTF">2016-04-07T07:28:32Z</dcterms:modified>
</cp:coreProperties>
</file>