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34EA-ABED-45E6-9B66-225B20E7A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05B22-8DB5-4FBA-B3C3-4A478D607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ECD3E-C4C1-47EC-9C28-4EA787F5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4042B-083E-4604-A149-B6BA9C241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827B9-6656-4DA0-97C2-1ADD557C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337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7672-3F77-485F-ABEA-9E5FE5EE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599303-F990-4D79-882D-11CE5ACE8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3B979-B3F7-4FB9-AA4D-A8CB4CC9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8175E-3EFC-4ED1-ABF0-79683663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20B13-25D4-4549-A18F-0D7180B2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428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977D5B-30A6-4787-B6EF-1FC3B69B5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93701-88DB-451B-AB77-D030D1722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327DB-8DAE-487E-B51A-3D8D0D53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4D1E8-0099-4530-9D81-F1CF5DE71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90BC-8D09-4DE4-BCB3-BE4FEC41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6625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75AE-6BC2-4903-BA16-D7E792DB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626D-C5C8-4BEF-B76F-2D74501C9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59F-4C39-47A8-9A80-969BC762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D79E7-56E0-4036-8893-CC4FF409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5F8E7-6E85-4269-A5F8-B3F41EAD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3265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274C5-3E55-435B-88C5-2DE3F94EB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6A2EA-27CC-4A89-9729-85CFD5B8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9489C-0212-44C5-AE3E-E4B4EA1DD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7CA02-0B6E-408C-AB1B-F2548282F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20129-0DFD-47BC-A639-884CEA50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7314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873D-9474-496F-9B37-6BB63C963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13A57-C8A7-4A1E-80ED-07C55999E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BD4C1-75B3-41B1-AED3-8B1BD3C2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B33E0-95B1-44BA-8AA7-D1D882BA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3C7BE-F8C5-48E8-ADF1-5753E625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BC701-F44F-46F7-95BB-1E7A4652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3360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2F8B-23BE-40F3-972D-9AE8C0BB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DD01E-4220-4EF6-B966-05AAFAC9F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44CC0-4879-4549-AFA0-E17495CE9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92FF8A-CB35-488E-A507-D0E7E7226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7C3ACC-ECD6-4E8A-8B6C-232F67558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E66944-F3E5-4EA9-91BE-3813B1EF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3F7A39-9729-4314-9CF8-FE9CCF63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D2EB1-70B3-478E-A927-7ECB001CB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3410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CDBFD-2B07-4AAC-AEAF-D8F36F34D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5D718E-48CA-4DEF-A90D-70EC2576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DCBE3-1F6E-492E-A92A-101C6AAF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6B52F-2382-40EC-86A4-530704FF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059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38325-C2D4-4C49-A148-497F7A73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A9736-B872-4AF7-A2D2-24B4469C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9ADD-6D7E-41C3-A977-06CE35E52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657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6F50-855B-494A-B8E6-FB7FD304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B8C07-1575-4A60-975E-687BD260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294AC-5E47-4262-BD7E-5F3A719FB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3E495-18ED-4AB4-9E77-F39ECE547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80829-6271-44AA-BD15-4A221B4A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FC29A-5519-47CB-BBCF-1434520C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0383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A7493-1225-4106-BC8A-2E590EBB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BE5EAB-113F-4C70-A1AE-B8373E4CE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47210-6E84-4E23-A46E-A6E91479B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6C52F-9256-467B-8454-70DD22D3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73DA1-BD3A-4737-8656-8C131CB9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44A95-591F-4B43-9E98-5F318E4F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6267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DE3B1-97E3-4ADE-A00C-9301DD0B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9A008-E115-4DCF-8CC3-19B63A1ED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2F01B-CBAD-4406-8B5A-AA43B3649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3CEB-E508-48A8-A87F-0B453390099B}" type="datetimeFigureOut">
              <a:rPr lang="en-HK" smtClean="0"/>
              <a:t>21/3/19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0510C-17BF-4739-BB81-763FBF4F1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E2220-67D9-4018-B9FF-F1FD1696D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5D15E-EE11-4A76-9C4B-EE102320396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2157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01E163CD-1904-4D36-B240-901404BF0ECD}"/>
              </a:ext>
            </a:extLst>
          </p:cNvPr>
          <p:cNvCxnSpPr>
            <a:cxnSpLocks/>
          </p:cNvCxnSpPr>
          <p:nvPr/>
        </p:nvCxnSpPr>
        <p:spPr>
          <a:xfrm>
            <a:off x="2115955" y="1659439"/>
            <a:ext cx="6063673" cy="957848"/>
          </a:xfrm>
          <a:prstGeom prst="bentConnector3">
            <a:avLst>
              <a:gd name="adj1" fmla="val 468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2E07039-799B-483C-8CA8-6C30B8C0F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3" y="1285349"/>
            <a:ext cx="1224136" cy="12241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812030-9BE7-44EA-A445-FF16B9392023}"/>
              </a:ext>
            </a:extLst>
          </p:cNvPr>
          <p:cNvSpPr txBox="1"/>
          <p:nvPr/>
        </p:nvSpPr>
        <p:spPr>
          <a:xfrm>
            <a:off x="891819" y="2643178"/>
            <a:ext cx="1297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Softphone - </a:t>
            </a:r>
            <a:r>
              <a:rPr lang="en-HK" dirty="0" err="1"/>
              <a:t>PhonerLite</a:t>
            </a:r>
            <a:endParaRPr lang="en-H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C51B4D-B330-4B9A-BB23-D61BDDAD7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6048" y="2536688"/>
            <a:ext cx="1794456" cy="11309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CBDD7B-1A8C-4C3C-8BC7-F999E8FC7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9628" y="2244092"/>
            <a:ext cx="2772162" cy="20005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656AAB-6099-4B48-AB8B-F20DCDA4ABDA}"/>
              </a:ext>
            </a:extLst>
          </p:cNvPr>
          <p:cNvSpPr txBox="1"/>
          <p:nvPr/>
        </p:nvSpPr>
        <p:spPr>
          <a:xfrm>
            <a:off x="8505173" y="4354173"/>
            <a:ext cx="2446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 err="1"/>
              <a:t>Restcomm</a:t>
            </a:r>
            <a:r>
              <a:rPr lang="en-HK" dirty="0"/>
              <a:t> platform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806A5F-05C3-4E2A-9A4C-CA10E6338B52}"/>
              </a:ext>
            </a:extLst>
          </p:cNvPr>
          <p:cNvSpPr txBox="1"/>
          <p:nvPr/>
        </p:nvSpPr>
        <p:spPr>
          <a:xfrm>
            <a:off x="2152799" y="1311134"/>
            <a:ext cx="296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200" dirty="0"/>
              <a:t>1. </a:t>
            </a:r>
            <a:r>
              <a:rPr lang="en-HK" sz="1200" dirty="0" err="1"/>
              <a:t>Restcomm</a:t>
            </a:r>
            <a:r>
              <a:rPr lang="en-HK" sz="1200" dirty="0"/>
              <a:t> welcome announcement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942979-2ADC-460B-B131-8B1ABA3444AB}"/>
              </a:ext>
            </a:extLst>
          </p:cNvPr>
          <p:cNvSpPr txBox="1"/>
          <p:nvPr/>
        </p:nvSpPr>
        <p:spPr>
          <a:xfrm>
            <a:off x="7292419" y="1996040"/>
            <a:ext cx="109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52.55.231.191</a:t>
            </a:r>
            <a:endParaRPr lang="en-HK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75B410-7774-4E43-B62E-019B6D5A49B2}"/>
              </a:ext>
            </a:extLst>
          </p:cNvPr>
          <p:cNvSpPr txBox="1"/>
          <p:nvPr/>
        </p:nvSpPr>
        <p:spPr>
          <a:xfrm>
            <a:off x="5332325" y="2211144"/>
            <a:ext cx="109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200" dirty="0"/>
              <a:t>52.60.132.155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BB217C-C598-492B-92B5-1C66ABC8413C}"/>
              </a:ext>
            </a:extLst>
          </p:cNvPr>
          <p:cNvSpPr txBox="1"/>
          <p:nvPr/>
        </p:nvSpPr>
        <p:spPr>
          <a:xfrm>
            <a:off x="2152799" y="1723331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200" dirty="0"/>
              <a:t>42.200.149.49</a:t>
            </a:r>
          </a:p>
        </p:txBody>
      </p:sp>
    </p:spTree>
    <p:extLst>
      <p:ext uri="{BB962C8B-B14F-4D97-AF65-F5344CB8AC3E}">
        <p14:creationId xmlns:p14="http://schemas.microsoft.com/office/powerpoint/2010/main" val="223073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Support</dc:creator>
  <cp:lastModifiedBy>Support</cp:lastModifiedBy>
  <cp:revision>13</cp:revision>
  <dcterms:created xsi:type="dcterms:W3CDTF">2019-03-18T06:23:19Z</dcterms:created>
  <dcterms:modified xsi:type="dcterms:W3CDTF">2019-03-21T05:59:17Z</dcterms:modified>
</cp:coreProperties>
</file>